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67488"/>
        <c:axId val="22942848"/>
        <c:axId val="0"/>
      </c:bar3DChart>
      <c:catAx>
        <c:axId val="21167488"/>
        <c:scaling>
          <c:orientation val="minMax"/>
        </c:scaling>
        <c:delete val="0"/>
        <c:axPos val="b"/>
        <c:numFmt formatCode="dd\.mm\.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22942848"/>
        <c:crosses val="autoZero"/>
        <c:auto val="1"/>
        <c:lblAlgn val="ctr"/>
        <c:lblOffset val="100"/>
        <c:noMultiLvlLbl val="0"/>
      </c:catAx>
      <c:valAx>
        <c:axId val="2294284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21167488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  <c:showDLblsOverMax val="0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500034" y="428604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91" name="CustomShape 3"/>
          <p:cNvSpPr/>
          <p:nvPr/>
        </p:nvSpPr>
        <p:spPr>
          <a:xfrm>
            <a:off x="494731" y="1578804"/>
            <a:ext cx="8087608" cy="4714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/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</a:t>
            </a:r>
            <a:r>
              <a:rPr lang="ru-RU" sz="20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проекта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решения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Собрания депутатов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16.11.2020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170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назначении публичных слушаний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 решения Собрания депутатов</a:t>
            </a:r>
          </a:p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Ивановского сельского поселения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 бюджете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Иванов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ского 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b="1" strike="noStrike" spc="-4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b="1" strike="noStrike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2023 </a:t>
            </a:r>
            <a:r>
              <a:rPr lang="ru-RU" sz="2000" b="1" strike="noStrike" spc="-18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годов</a:t>
            </a:r>
            <a:r>
              <a:rPr lang="ru-RU" sz="2000" b="1" strike="noStrike" spc="-4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6336704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2020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 dirty="0"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95640" y="1412640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(2385,2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 dirty="0"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 dirty="0"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(6629,5 </a:t>
            </a:r>
            <a:r>
              <a:rPr lang="ru-RU" sz="1600" b="1" strike="noStrike" spc="-15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 dirty="0"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 dirty="0"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9888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64360" y="3401820"/>
            <a:ext cx="352692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200" dirty="0" smtClean="0"/>
              <a:t>               Муниципальная политика</a:t>
            </a:r>
            <a:endParaRPr lang="ru-RU" sz="1200" dirty="0"/>
          </a:p>
        </p:txBody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 dirty="0"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>
            <p:extLst>
              <p:ext uri="{D42A27DB-BD31-4B8C-83A1-F6EECF244321}">
                <p14:modId xmlns:p14="http://schemas.microsoft.com/office/powerpoint/2010/main" val="922696687"/>
              </p:ext>
            </p:extLst>
          </p:nvPr>
        </p:nvGraphicFramePr>
        <p:xfrm>
          <a:off x="827584" y="4509120"/>
          <a:ext cx="7715306" cy="1626523"/>
        </p:xfrm>
        <a:graphic>
          <a:graphicData uri="http://schemas.openxmlformats.org/drawingml/2006/table">
            <a:tbl>
              <a:tblPr/>
              <a:tblGrid>
                <a:gridCol w="5647944"/>
                <a:gridCol w="2067362"/>
              </a:tblGrid>
              <a:tr h="643083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 anchor="b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000" dirty="0" smtClean="0"/>
                        <a:t>2019      </a:t>
                      </a:r>
                      <a:r>
                        <a:rPr lang="ru-RU" sz="1000" baseline="0" dirty="0" smtClean="0"/>
                        <a:t>  2020         2021</a:t>
                      </a:r>
                      <a:endParaRPr lang="ru-RU" dirty="0" smtClean="0"/>
                    </a:p>
                  </a:txBody>
                  <a:tcPr anchor="b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04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18,0            18,0</a:t>
                      </a:r>
                      <a:endParaRPr dirty="0"/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18,0          18,0       18,0</a:t>
                      </a:r>
                      <a:endParaRPr dirty="0"/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38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проекта </a:t>
            </a:r>
            <a:r>
              <a:rPr lang="ru-RU" sz="2400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составляет:За</a:t>
            </a:r>
            <a:endParaRPr/>
          </a:p>
        </p:txBody>
      </p:sp>
      <p:graphicFrame>
        <p:nvGraphicFramePr>
          <p:cNvPr id="397" name="Table 4"/>
          <p:cNvGraphicFramePr/>
          <p:nvPr>
            <p:extLst>
              <p:ext uri="{D42A27DB-BD31-4B8C-83A1-F6EECF244321}">
                <p14:modId xmlns:p14="http://schemas.microsoft.com/office/powerpoint/2010/main" val="2887887094"/>
              </p:ext>
            </p:extLst>
          </p:nvPr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2023год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1859,7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.  2098,6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2045,8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          о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           у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          р         с        т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е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       </a:t>
            </a:r>
            <a:r>
              <a:rPr lang="ru-RU" sz="3600" strike="noStrike" spc="-800" baseline="2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 dirty="0"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>
            <p:extLst>
              <p:ext uri="{D42A27DB-BD31-4B8C-83A1-F6EECF244321}">
                <p14:modId xmlns:p14="http://schemas.microsoft.com/office/powerpoint/2010/main" val="2057854306"/>
              </p:ext>
            </p:extLst>
          </p:nvPr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2023год</a:t>
                      </a:r>
                      <a:endParaRPr dirty="0"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914,5    914,5   914,5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3496,1  3222,2  3184,9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130,5     0,0       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60,0      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10,7     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 5,8</a:t>
                      </a:r>
                      <a:endParaRPr sz="12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Aharoni" pitchFamily="2" charset="-79"/>
                        </a:rPr>
                        <a:t>26,5        192,1     365,1</a:t>
                      </a:r>
                      <a:endParaRPr sz="12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>
            <p:extLst>
              <p:ext uri="{D42A27DB-BD31-4B8C-83A1-F6EECF244321}">
                <p14:modId xmlns:p14="http://schemas.microsoft.com/office/powerpoint/2010/main" val="1246510038"/>
              </p:ext>
            </p:extLst>
          </p:nvPr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2021           2022       2023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137,5          137,5     137,5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>
            <p:extLst>
              <p:ext uri="{D42A27DB-BD31-4B8C-83A1-F6EECF244321}">
                <p14:modId xmlns:p14="http://schemas.microsoft.com/office/powerpoint/2010/main" val="1108929144"/>
              </p:ext>
            </p:extLst>
          </p:nvPr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dirty="0"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467,5               300,0           300,0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>
            <p:extLst>
              <p:ext uri="{D42A27DB-BD31-4B8C-83A1-F6EECF244321}">
                <p14:modId xmlns:p14="http://schemas.microsoft.com/office/powerpoint/2010/main" val="63906156"/>
              </p:ext>
            </p:extLst>
          </p:nvPr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        2023годы</a:t>
                      </a:r>
                      <a:endParaRPr dirty="0"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82,9          88,0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2021-2023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 dirty="0"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 dirty="0"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2021-2023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 dirty="0"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 dirty="0"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2021-2023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 dirty="0"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2021-2023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20.10.2020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76)</a:t>
            </a:r>
            <a:endParaRPr dirty="0"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508104" y="3041640"/>
            <a:ext cx="1944616" cy="119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территориальных          </a:t>
            </a:r>
            <a:r>
              <a:rPr lang="ru-RU" sz="1600" b="1" strike="noStrike" spc="-2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х               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внебюджетных  фондов</a:t>
            </a:r>
            <a:endParaRPr dirty="0"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 dirty="0"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 dirty="0"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b="1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3 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2021-2023)</a:t>
            </a: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2021 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год)</a:t>
            </a: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2400" b="1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>
            <p:extLst>
              <p:ext uri="{D42A27DB-BD31-4B8C-83A1-F6EECF244321}">
                <p14:modId xmlns:p14="http://schemas.microsoft.com/office/powerpoint/2010/main" val="1192970912"/>
              </p:ext>
            </p:extLst>
          </p:nvPr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lang="ru-RU" sz="1800" strike="noStrike" spc="-18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2023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8 567,0          8 834,7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8 857,4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8 567,0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8 834,7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8 857,4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260648"/>
            <a:ext cx="9144000" cy="1488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19" name="CustomShape 2"/>
          <p:cNvSpPr/>
          <p:nvPr/>
        </p:nvSpPr>
        <p:spPr>
          <a:xfrm>
            <a:off x="1331640" y="54868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проекта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2019-2021 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491880" y="1484784"/>
            <a:ext cx="2143140" cy="485816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419872" y="2132856"/>
            <a:ext cx="2592288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372200" y="1196752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</a:p>
          <a:p>
            <a:endParaRPr lang="ru-RU" dirty="0"/>
          </a:p>
        </p:txBody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04864"/>
            <a:ext cx="191232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>
            <p:extLst>
              <p:ext uri="{D42A27DB-BD31-4B8C-83A1-F6EECF244321}">
                <p14:modId xmlns:p14="http://schemas.microsoft.com/office/powerpoint/2010/main" val="1944619484"/>
              </p:ext>
            </p:extLst>
          </p:nvPr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stomShape 10"/>
          <p:cNvSpPr/>
          <p:nvPr/>
        </p:nvSpPr>
        <p:spPr>
          <a:xfrm>
            <a:off x="3357554" y="1142984"/>
            <a:ext cx="2143140" cy="9898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276872"/>
            <a:ext cx="237626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имущества штрафы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854</Words>
  <Application>Microsoft Office PowerPoint</Application>
  <PresentationFormat>Экран (4:3)</PresentationFormat>
  <Paragraphs>150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Pc</cp:lastModifiedBy>
  <cp:revision>108</cp:revision>
  <dcterms:created xsi:type="dcterms:W3CDTF">2016-02-11T14:05:45Z</dcterms:created>
  <dcterms:modified xsi:type="dcterms:W3CDTF">2021-03-30T10:59:51Z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