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vo.kadastr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dostavka@61.kadast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YSHarkovskaya\Desktop\для мфц\61ФКП_Плакат консультации_нов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580112" cy="368127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17032"/>
            <a:ext cx="3419872" cy="2304256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Кадастровая палата по Ростовской области оказывает услуги: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-по выездному приему и курьерской доставке заявлений о кадастровом учете и (или) регистрации прав и прилагаемых к ним документов : от 1000 руб.</a:t>
            </a:r>
            <a:r>
              <a:rPr lang="en-US" sz="1200" dirty="0" smtClean="0"/>
              <a:t>*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-по выездному приему и курьерской доставке документов по запросам сведений из ЕГРН: от 900 руб.</a:t>
            </a:r>
            <a:r>
              <a:rPr lang="en-US" sz="1200" dirty="0" smtClean="0"/>
              <a:t>*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900" b="0" i="1" dirty="0" smtClean="0"/>
              <a:t> * Стоимость услуги соразмерна количеству представленных пакетов документов. Услуга предоставляется бесплатно ветеранам и инвалидам ВОВ, инвалидам I и II групп (указанные лица должны быть правообладателями объектов) ))недвижимости) </a:t>
            </a:r>
            <a:r>
              <a:rPr lang="ru-RU" sz="900" dirty="0" smtClean="0"/>
              <a:t/>
            </a:r>
            <a:br>
              <a:rPr lang="ru-RU" sz="900" dirty="0" smtClean="0"/>
            </a:br>
            <a:endParaRPr lang="ru-RU" sz="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19872" y="3717032"/>
            <a:ext cx="2160240" cy="314096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ru-RU" sz="1100" b="1" cap="all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r>
              <a:rPr lang="ru-RU" sz="1100" b="1" cap="all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Услугу можно заказать одним из способов:</a:t>
            </a:r>
          </a:p>
          <a:p>
            <a: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· посредством сервиса выездного обслуживания: </a:t>
            </a:r>
            <a:r>
              <a:rPr lang="ru-RU" sz="1300" dirty="0" smtClean="0">
                <a:hlinkClick r:id="rId3"/>
              </a:rPr>
              <a:t>https://svo.kadastr.ru/</a:t>
            </a:r>
            <a:r>
              <a:rPr lang="ru-RU" sz="1300" dirty="0" smtClean="0"/>
              <a:t>;</a:t>
            </a:r>
            <a:endParaRPr lang="ru-RU" sz="1300" b="1" cap="all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· по телефону Кадастровой палаты по Ростовской области: 8 (863) 210-70-08, добавочный номер 5;</a:t>
            </a:r>
          </a:p>
          <a:p>
            <a: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· по телефону Ведомственного центра телефонного обслуживания: 8 (800) 100-34-34;</a:t>
            </a:r>
          </a:p>
          <a:p>
            <a: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· по электронной почте </a:t>
            </a:r>
            <a:r>
              <a:rPr lang="en-US" sz="1300" dirty="0" err="1" smtClean="0">
                <a:hlinkClick r:id="rId4"/>
              </a:rPr>
              <a:t>dostavka</a:t>
            </a:r>
            <a:r>
              <a:rPr lang="ru-RU" sz="1300" dirty="0" smtClean="0">
                <a:hlinkClick r:id="rId4"/>
              </a:rPr>
              <a:t>@61.</a:t>
            </a:r>
            <a:r>
              <a:rPr lang="en-US" sz="1300" dirty="0" err="1" smtClean="0">
                <a:hlinkClick r:id="rId4"/>
              </a:rPr>
              <a:t>kadastr</a:t>
            </a:r>
            <a:r>
              <a:rPr lang="ru-RU" sz="1300" dirty="0" smtClean="0">
                <a:hlinkClick r:id="rId4"/>
              </a:rPr>
              <a:t>.</a:t>
            </a:r>
            <a:r>
              <a:rPr lang="en-US" sz="1300" dirty="0" err="1" smtClean="0">
                <a:hlinkClick r:id="rId4"/>
              </a:rPr>
              <a:t>ru</a:t>
            </a:r>
            <a:r>
              <a:rPr lang="ru-RU" sz="1300" dirty="0" smtClean="0">
                <a:hlinkClick r:id="rId3"/>
              </a:rPr>
              <a:t>;</a:t>
            </a:r>
          </a:p>
          <a:p>
            <a: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·в офисе Кадастровой палаты по Ростовской области по адресу: г. </a:t>
            </a:r>
            <a:r>
              <a:rPr lang="ru-RU" sz="1100" b="1" cap="all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сальск</a:t>
            </a:r>
            <a: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 </a:t>
            </a:r>
            <a:b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ул. </a:t>
            </a:r>
            <a:r>
              <a:rPr lang="ru-RU" sz="1100" b="1" cap="all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кирова</a:t>
            </a:r>
            <a:r>
              <a:rPr lang="ru-RU" sz="1100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2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811560"/>
            <a:ext cx="3419872" cy="104644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cap="all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НАШИ ПРЕИМУЩЕСТВА:</a:t>
            </a:r>
          </a:p>
          <a:p>
            <a:pPr>
              <a:buFontTx/>
              <a:buChar char="-"/>
            </a:pPr>
            <a:r>
              <a:rPr lang="ru-RU" sz="1100" b="1" cap="all" dirty="0" smtClean="0">
                <a:latin typeface="+mj-lt"/>
                <a:ea typeface="+mj-ea"/>
                <a:cs typeface="+mj-cs"/>
              </a:rPr>
              <a:t>гарантия госучреждения;</a:t>
            </a:r>
          </a:p>
          <a:p>
            <a:pPr>
              <a:buFontTx/>
              <a:buChar char="-"/>
            </a:pPr>
            <a:r>
              <a:rPr lang="ru-RU" sz="1100" b="1" cap="all" dirty="0" smtClean="0">
                <a:latin typeface="+mj-lt"/>
                <a:ea typeface="+mj-ea"/>
                <a:cs typeface="+mj-cs"/>
              </a:rPr>
              <a:t>специалисты с многолетним опытом,</a:t>
            </a:r>
          </a:p>
          <a:p>
            <a:r>
              <a:rPr lang="ru-RU" sz="1100" b="1" cap="all" dirty="0" smtClean="0">
                <a:latin typeface="+mj-lt"/>
                <a:ea typeface="+mj-ea"/>
                <a:cs typeface="+mj-cs"/>
              </a:rPr>
              <a:t>- доступные цены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ВЫЕЗДНОЕ ОБСЛУЖИВАНИЕ</a:t>
            </a:r>
            <a:b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 УСЛУГАМ РОСРЕЕСТРА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99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Кадастровая палата по Ростовской области оказывает услуги: -по выездному приему и курьерской доставке заявлений о кадастровом учете и (или) регистрации прав и прилагаемых к ним документов : от 1000 руб.* -по выездному приему и курьерской доставке документов по запросам сведений из ЕГРН: от 900 руб.*  * Стоимость услуги соразмерна количеству представленных пакетов документов. Услуга предоставляется бесплатно ветеранам и инвалидам ВОВ, инвалидам I и II групп (указанные лица должны быть правообладателями объектов) ))недвижимости)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 сможете получить услуги:   по выездному приему и курьерской доставке заявлений о кадастровом учете и (или) регистрации прав и прилагаемых к ним документов;   по выездному приему и курьерской доставке документов по запросам сведений из ЕГРН.</dc:title>
  <dc:creator>Харьковская Юлия Сергеевна</dc:creator>
  <cp:lastModifiedBy>AVShablii</cp:lastModifiedBy>
  <cp:revision>14</cp:revision>
  <dcterms:created xsi:type="dcterms:W3CDTF">2022-04-21T10:56:11Z</dcterms:created>
  <dcterms:modified xsi:type="dcterms:W3CDTF">2022-05-18T12:46:29Z</dcterms:modified>
</cp:coreProperties>
</file>